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60" r:id="rId5"/>
    <p:sldId id="259" r:id="rId6"/>
    <p:sldId id="257" r:id="rId7"/>
    <p:sldId id="261" r:id="rId8"/>
    <p:sldId id="25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D0B5392-3A99-4542-9996-411BD7CF506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0F8993-9569-4B47-A6ED-561F37F47B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B5392-3A99-4542-9996-411BD7CF506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0F8993-9569-4B47-A6ED-561F37F47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B5392-3A99-4542-9996-411BD7CF506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0F8993-9569-4B47-A6ED-561F37F47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B5392-3A99-4542-9996-411BD7CF506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0F8993-9569-4B47-A6ED-561F37F47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D0B5392-3A99-4542-9996-411BD7CF506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0F8993-9569-4B47-A6ED-561F37F47B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B5392-3A99-4542-9996-411BD7CF506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0F8993-9569-4B47-A6ED-561F37F47B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B5392-3A99-4542-9996-411BD7CF506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0F8993-9569-4B47-A6ED-561F37F47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B5392-3A99-4542-9996-411BD7CF506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0F8993-9569-4B47-A6ED-561F37F47B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B5392-3A99-4542-9996-411BD7CF506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0F8993-9569-4B47-A6ED-561F37F47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D0B5392-3A99-4542-9996-411BD7CF506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0F8993-9569-4B47-A6ED-561F37F47B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D0B5392-3A99-4542-9996-411BD7CF506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0F8993-9569-4B47-A6ED-561F37F47B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D0B5392-3A99-4542-9996-411BD7CF506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B0F8993-9569-4B47-A6ED-561F37F47B3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dela.weebly.com/weekly-study-skills-hw-sheet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llingcit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econdstorywindow.typepad.com/home/words-their-way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crr.org/curriculum/SCAindex.s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Debunking the Spelling Myths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Can I Help My Child Practice?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there no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research shows students learn long-term spelling skills by word study</a:t>
            </a:r>
          </a:p>
          <a:p>
            <a:pPr lvl="1"/>
            <a:r>
              <a:rPr lang="en-US" dirty="0" smtClean="0"/>
              <a:t>Cramming for a week on words usually leaves the words misspelled soon after the test is done</a:t>
            </a:r>
          </a:p>
          <a:p>
            <a:pPr lvl="1"/>
            <a:r>
              <a:rPr lang="en-US" dirty="0" smtClean="0"/>
              <a:t>Pattern/Word Study allows students to adapt their learning to new and unfamiliar words</a:t>
            </a:r>
          </a:p>
          <a:p>
            <a:pPr lvl="1"/>
            <a:r>
              <a:rPr lang="en-US" dirty="0" smtClean="0"/>
              <a:t>More capable of spelling words that they don’t know when they know the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81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the pattern?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Homework Letter (teacher sends home, possibly)</a:t>
            </a:r>
          </a:p>
          <a:p>
            <a:r>
              <a:rPr lang="en-US" dirty="0" smtClean="0"/>
              <a:t>OR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csdela.weebly.com/weekly-study-skills-hw-sheets.html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9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Nightly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86691"/>
            <a:ext cx="8043863" cy="537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17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Smack Down!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68" y="1905000"/>
            <a:ext cx="803910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03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www.spellingcity.com</a:t>
            </a:r>
            <a:endParaRPr lang="en-US" dirty="0" smtClean="0"/>
          </a:p>
          <a:p>
            <a:r>
              <a:rPr lang="en-US" dirty="0" smtClean="0"/>
              <a:t>Enter your own list of words that follows the pattern</a:t>
            </a:r>
          </a:p>
          <a:p>
            <a:r>
              <a:rPr lang="en-US" dirty="0" smtClean="0"/>
              <a:t>Create a variety of activities for your child to do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7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138667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Games and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http://secondstorywindow.typepad.com/home/words-their-way</a:t>
            </a:r>
            <a:r>
              <a:rPr lang="en-US" u="sng" dirty="0" smtClean="0">
                <a:hlinkClick r:id="rId3"/>
              </a:rPr>
              <a:t>/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>
                <a:hlinkClick r:id="rId4"/>
              </a:rPr>
              <a:t>http://www.fcrr.org/curriculum/SCAindex.shtm</a:t>
            </a:r>
            <a:endParaRPr lang="en-US" dirty="0"/>
          </a:p>
          <a:p>
            <a:pPr lvl="1"/>
            <a:r>
              <a:rPr lang="en-US" dirty="0" smtClean="0"/>
              <a:t>Phonics</a:t>
            </a:r>
            <a:endParaRPr lang="en-US" dirty="0"/>
          </a:p>
          <a:p>
            <a:r>
              <a:rPr lang="en-US" dirty="0" smtClean="0"/>
              <a:t>Fog Window App</a:t>
            </a:r>
          </a:p>
          <a:p>
            <a:pPr lvl="1"/>
            <a:r>
              <a:rPr lang="en-US" dirty="0" smtClean="0"/>
              <a:t>Students breathe into </a:t>
            </a:r>
            <a:r>
              <a:rPr lang="en-US" dirty="0" err="1" smtClean="0"/>
              <a:t>mic</a:t>
            </a:r>
            <a:r>
              <a:rPr lang="en-US" dirty="0" smtClean="0"/>
              <a:t> and “write” on the screen just like a foggy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7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Spelling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Playdough</a:t>
            </a:r>
            <a:r>
              <a:rPr lang="en-US" dirty="0" smtClean="0"/>
              <a:t>/clay to create words</a:t>
            </a:r>
          </a:p>
          <a:p>
            <a:r>
              <a:rPr lang="en-US" dirty="0" smtClean="0"/>
              <a:t>Letter beads</a:t>
            </a:r>
          </a:p>
          <a:p>
            <a:r>
              <a:rPr lang="en-US" dirty="0" smtClean="0"/>
              <a:t>And more…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0"/>
            <a:ext cx="5595938" cy="40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200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coming!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4367213" cy="611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343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</TotalTime>
  <Words>171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Debunking the Spelling Myths</vt:lpstr>
      <vt:lpstr>Why is there no list?</vt:lpstr>
      <vt:lpstr>Where do I find the pattern?</vt:lpstr>
      <vt:lpstr>Nightly Activities</vt:lpstr>
      <vt:lpstr>Smack Down!</vt:lpstr>
      <vt:lpstr>Spelling City</vt:lpstr>
      <vt:lpstr>More Games and Activities</vt:lpstr>
      <vt:lpstr>Fun Spelling Ideas</vt:lpstr>
      <vt:lpstr>Thank you for coming!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Debunking the Spelling Myths</dc:title>
  <dc:creator>Jennifer Throndsen</dc:creator>
  <cp:lastModifiedBy>Jennifer Throndsen</cp:lastModifiedBy>
  <cp:revision>5</cp:revision>
  <dcterms:created xsi:type="dcterms:W3CDTF">2012-11-08T04:23:49Z</dcterms:created>
  <dcterms:modified xsi:type="dcterms:W3CDTF">2012-11-08T05:13:21Z</dcterms:modified>
</cp:coreProperties>
</file>