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4" r:id="rId3"/>
    <p:sldId id="257" r:id="rId4"/>
    <p:sldId id="260" r:id="rId5"/>
    <p:sldId id="261" r:id="rId6"/>
    <p:sldId id="262" r:id="rId7"/>
    <p:sldId id="263" r:id="rId8"/>
    <p:sldId id="259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6C13-367D-4345-B81D-8462EE35E4D4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A462-B845-4851-AB28-5BF4E8D2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them into the program and show them how it works…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A462-B845-4851-AB28-5BF4E8D259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2E6E5AC-2952-4C7F-A87E-3EE9A4F689BC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F06F39A-88A6-4DF0-B329-B53591169C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fer.throndsen@canyonsdistrict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exialearning.com/product/producttour?webSyncID=72590cad-da23-20a9-e89a-8ecc5abb1d7e&amp;sessionGUID=7183993b-6446-9072-3aae-6864bc156ea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online tool to support your child’s reading </a:t>
            </a:r>
            <a:r>
              <a:rPr lang="en-US" dirty="0" smtClean="0"/>
              <a:t>development</a:t>
            </a:r>
          </a:p>
          <a:p>
            <a:endParaRPr lang="en-US" dirty="0"/>
          </a:p>
          <a:p>
            <a:r>
              <a:rPr lang="en-US" dirty="0" smtClean="0"/>
              <a:t>Grades K-3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Lexia</a:t>
            </a:r>
            <a:r>
              <a:rPr lang="en-US" dirty="0" smtClean="0"/>
              <a:t>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4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Jennifer </a:t>
            </a:r>
            <a:r>
              <a:rPr lang="en-US" dirty="0" err="1" smtClean="0"/>
              <a:t>Throndsen</a:t>
            </a:r>
            <a:endParaRPr lang="en-US" dirty="0" smtClean="0"/>
          </a:p>
          <a:p>
            <a:pPr lvl="1"/>
            <a:r>
              <a:rPr lang="en-US" dirty="0" smtClean="0"/>
              <a:t>Oak Hollow’s Achievement Coach</a:t>
            </a:r>
          </a:p>
          <a:p>
            <a:pPr lvl="1"/>
            <a:r>
              <a:rPr lang="en-US" dirty="0" smtClean="0"/>
              <a:t>Evidence Based Learning Department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hlinkClick r:id="rId2"/>
              </a:rPr>
              <a:t>Jennifer.throndsen@canyonsdistrict.org</a:t>
            </a:r>
            <a:endParaRPr lang="en-US" dirty="0" smtClean="0"/>
          </a:p>
          <a:p>
            <a:pPr lvl="1"/>
            <a:r>
              <a:rPr lang="en-US" dirty="0" smtClean="0"/>
              <a:t>Location:  Room next to the library—across from Mr. </a:t>
            </a:r>
            <a:r>
              <a:rPr lang="en-US" dirty="0" err="1" smtClean="0"/>
              <a:t>Levitre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Lexia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adaptive technology </a:t>
            </a:r>
          </a:p>
          <a:p>
            <a:r>
              <a:rPr lang="en-US" dirty="0" smtClean="0"/>
              <a:t>Individualized </a:t>
            </a:r>
            <a:r>
              <a:rPr lang="en-US" dirty="0" smtClean="0"/>
              <a:t>instruction</a:t>
            </a:r>
          </a:p>
          <a:p>
            <a:r>
              <a:rPr lang="en-US" dirty="0" smtClean="0"/>
              <a:t>Tool for at-risk, on-level and advance level learners</a:t>
            </a:r>
          </a:p>
          <a:p>
            <a:r>
              <a:rPr lang="en-US" dirty="0" smtClean="0"/>
              <a:t>Builds the foundational skills of reading</a:t>
            </a:r>
          </a:p>
          <a:p>
            <a:endParaRPr lang="en-US" dirty="0"/>
          </a:p>
          <a:p>
            <a:r>
              <a:rPr lang="en-US" dirty="0" smtClean="0"/>
              <a:t>Let’s take a tour…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2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Tour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559601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" y="1524000"/>
            <a:ext cx="7620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5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8" y="1295400"/>
            <a:ext cx="75533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is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95400"/>
            <a:ext cx="7572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54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Lexia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Increase student confidence</a:t>
            </a:r>
          </a:p>
          <a:p>
            <a:r>
              <a:rPr lang="en-US" dirty="0" smtClean="0"/>
              <a:t>Build literacy skills</a:t>
            </a:r>
          </a:p>
          <a:p>
            <a:pPr lvl="1"/>
            <a:r>
              <a:rPr lang="en-US" dirty="0" smtClean="0"/>
              <a:t>Phonological Awareness</a:t>
            </a:r>
          </a:p>
          <a:p>
            <a:pPr lvl="1"/>
            <a:r>
              <a:rPr lang="en-US" dirty="0" smtClean="0"/>
              <a:t>Phonics</a:t>
            </a:r>
          </a:p>
          <a:p>
            <a:pPr lvl="1"/>
            <a:r>
              <a:rPr lang="en-US" dirty="0" smtClean="0"/>
              <a:t>Fluency</a:t>
            </a:r>
          </a:p>
          <a:p>
            <a:pPr lvl="1"/>
            <a:r>
              <a:rPr lang="en-US" dirty="0" smtClean="0"/>
              <a:t>Comprehension</a:t>
            </a:r>
          </a:p>
          <a:p>
            <a:r>
              <a:rPr lang="en-US" dirty="0" smtClean="0"/>
              <a:t>Engages students in a game-like environment with instant feedback and scaffolding</a:t>
            </a:r>
          </a:p>
          <a:p>
            <a:r>
              <a:rPr lang="en-US" dirty="0" smtClean="0"/>
              <a:t>Reports of progress and  usage can be sent to you via email</a:t>
            </a:r>
          </a:p>
          <a:p>
            <a:r>
              <a:rPr lang="en-US" dirty="0" smtClean="0"/>
              <a:t>Certificates of Level completion will be sent home to congratulate students on their progress.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520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If you are interested in trying </a:t>
            </a:r>
            <a:r>
              <a:rPr lang="en-US" dirty="0" err="1" smtClean="0"/>
              <a:t>Lexia</a:t>
            </a:r>
            <a:r>
              <a:rPr lang="en-US" dirty="0" smtClean="0"/>
              <a:t> at home with your child, please fill out the </a:t>
            </a:r>
            <a:r>
              <a:rPr lang="en-US" dirty="0" err="1" smtClean="0"/>
              <a:t>Lexia</a:t>
            </a:r>
            <a:r>
              <a:rPr lang="en-US" dirty="0" smtClean="0"/>
              <a:t> Reading Request Form and submi</a:t>
            </a:r>
            <a:r>
              <a:rPr lang="en-US" dirty="0" smtClean="0"/>
              <a:t>t to me</a:t>
            </a:r>
          </a:p>
          <a:p>
            <a:pPr lvl="1"/>
            <a:r>
              <a:rPr lang="en-US" dirty="0" smtClean="0"/>
              <a:t>Student’s Name</a:t>
            </a:r>
          </a:p>
          <a:p>
            <a:pPr lvl="1"/>
            <a:r>
              <a:rPr lang="en-US" dirty="0" smtClean="0"/>
              <a:t>Grade Level</a:t>
            </a:r>
          </a:p>
          <a:p>
            <a:pPr lvl="1"/>
            <a:r>
              <a:rPr lang="en-US" dirty="0" smtClean="0"/>
              <a:t>Classroom Teacher</a:t>
            </a:r>
          </a:p>
          <a:p>
            <a:pPr lvl="1"/>
            <a:r>
              <a:rPr lang="en-US" dirty="0" smtClean="0"/>
              <a:t>Parent’s Name</a:t>
            </a:r>
          </a:p>
          <a:p>
            <a:pPr lvl="1"/>
            <a:r>
              <a:rPr lang="en-US" dirty="0" smtClean="0"/>
              <a:t>Parent’s Email</a:t>
            </a:r>
            <a:endParaRPr lang="en-US" dirty="0" smtClean="0"/>
          </a:p>
          <a:p>
            <a:r>
              <a:rPr lang="en-US" dirty="0" smtClean="0"/>
              <a:t>On the </a:t>
            </a:r>
            <a:r>
              <a:rPr lang="en-US" dirty="0" err="1" smtClean="0"/>
              <a:t>iPad</a:t>
            </a:r>
            <a:r>
              <a:rPr lang="en-US" dirty="0" smtClean="0"/>
              <a:t>—Late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36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69</TotalTime>
  <Words>186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Lexia Reading</vt:lpstr>
      <vt:lpstr>Who Am I?</vt:lpstr>
      <vt:lpstr>What is Lexia?</vt:lpstr>
      <vt:lpstr>Product Tour Video</vt:lpstr>
      <vt:lpstr>Login Screen</vt:lpstr>
      <vt:lpstr>Student View</vt:lpstr>
      <vt:lpstr>What it is like</vt:lpstr>
      <vt:lpstr>Benefits of Lexia </vt:lpstr>
      <vt:lpstr>Coming Soon!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Lexia Reading</dc:title>
  <dc:creator>Jennifer Throndsen</dc:creator>
  <cp:lastModifiedBy>Jennifer Throndsen</cp:lastModifiedBy>
  <cp:revision>6</cp:revision>
  <dcterms:created xsi:type="dcterms:W3CDTF">2012-11-08T01:42:10Z</dcterms:created>
  <dcterms:modified xsi:type="dcterms:W3CDTF">2012-11-08T03:12:05Z</dcterms:modified>
</cp:coreProperties>
</file>