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C806-4A5F-4F8E-9C36-CCC2ABF7F6A8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12A5-048E-4EEC-B772-8F992D38483D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C806-4A5F-4F8E-9C36-CCC2ABF7F6A8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12A5-048E-4EEC-B772-8F992D384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C806-4A5F-4F8E-9C36-CCC2ABF7F6A8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12A5-048E-4EEC-B772-8F992D384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C806-4A5F-4F8E-9C36-CCC2ABF7F6A8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12A5-048E-4EEC-B772-8F992D384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C806-4A5F-4F8E-9C36-CCC2ABF7F6A8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12A5-048E-4EEC-B772-8F992D3848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C806-4A5F-4F8E-9C36-CCC2ABF7F6A8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12A5-048E-4EEC-B772-8F992D384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C806-4A5F-4F8E-9C36-CCC2ABF7F6A8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12A5-048E-4EEC-B772-8F992D384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C806-4A5F-4F8E-9C36-CCC2ABF7F6A8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12A5-048E-4EEC-B772-8F992D384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C806-4A5F-4F8E-9C36-CCC2ABF7F6A8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12A5-048E-4EEC-B772-8F992D384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C806-4A5F-4F8E-9C36-CCC2ABF7F6A8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12A5-048E-4EEC-B772-8F992D38483D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C806-4A5F-4F8E-9C36-CCC2ABF7F6A8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12A5-048E-4EEC-B772-8F992D38483D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F99C806-4A5F-4F8E-9C36-CCC2ABF7F6A8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85A12A5-048E-4EEC-B772-8F992D38483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xile.com/fab" TargetMode="External"/><Relationship Id="rId2" Type="http://schemas.openxmlformats.org/officeDocument/2006/relationships/hyperlink" Target="http://www.slcolibrary.org/kidzone/kzrc/rcBooklists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eadingrockets.org/audience/parents/" TargetMode="External"/><Relationship Id="rId4" Type="http://schemas.openxmlformats.org/officeDocument/2006/relationships/hyperlink" Target="http://www.storylineonline.net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arsonsuccessnet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Supporting Your Student as a Reader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can I do at home to help my child?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41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you can do at home…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1371600"/>
            <a:ext cx="8829675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Up Arrow 4"/>
          <p:cNvSpPr/>
          <p:nvPr/>
        </p:nvSpPr>
        <p:spPr>
          <a:xfrm rot="19013652">
            <a:off x="1759002" y="3426618"/>
            <a:ext cx="533400" cy="452437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95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Worksheets for Additional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1828800"/>
            <a:ext cx="972502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6895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coming!!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www.fundraising.com/Resources/Images/_fund_/_classic_/en-US/affiliate-page_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468583"/>
            <a:ext cx="5485737" cy="356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45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READ, READ,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to your child</a:t>
            </a:r>
          </a:p>
          <a:p>
            <a:r>
              <a:rPr lang="en-US" dirty="0" smtClean="0"/>
              <a:t>Let them read to you</a:t>
            </a:r>
          </a:p>
          <a:p>
            <a:r>
              <a:rPr lang="en-US" dirty="0" smtClean="0"/>
              <a:t>10-20 minutes depending on the age of your child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73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they are reading to you…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Books should be relatively easy</a:t>
            </a:r>
          </a:p>
          <a:p>
            <a:pPr lvl="1"/>
            <a:r>
              <a:rPr lang="en-US" dirty="0" smtClean="0"/>
              <a:t>Open the book—read the first page (or pages if a beginning reader) </a:t>
            </a:r>
          </a:p>
          <a:p>
            <a:pPr lvl="1"/>
            <a:r>
              <a:rPr lang="en-US" dirty="0" smtClean="0"/>
              <a:t>If your child struggles on more than 5 words on the page it is too difficult</a:t>
            </a:r>
          </a:p>
          <a:p>
            <a:pPr lvl="1"/>
            <a:r>
              <a:rPr lang="en-US" dirty="0" smtClean="0"/>
              <a:t>Good rule of thumb—3 words is just right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87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Resources for Finding Just Right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Salt Lake County Library System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www.slcolibrary.org/kidzone/kzrc/rcBooklists.htm</a:t>
            </a:r>
            <a:endParaRPr lang="en-US" dirty="0" smtClean="0"/>
          </a:p>
          <a:p>
            <a:r>
              <a:rPr lang="en-US" dirty="0" err="1" smtClean="0"/>
              <a:t>Lexile</a:t>
            </a:r>
            <a:r>
              <a:rPr lang="en-US" dirty="0" smtClean="0"/>
              <a:t> Framework</a:t>
            </a:r>
          </a:p>
          <a:p>
            <a:pPr lvl="1"/>
            <a:r>
              <a:rPr lang="en-US" dirty="0" smtClean="0">
                <a:hlinkClick r:id="rId3"/>
              </a:rPr>
              <a:t>http://www.lexile.com/fab</a:t>
            </a:r>
            <a:endParaRPr lang="en-US" dirty="0" smtClean="0"/>
          </a:p>
          <a:p>
            <a:r>
              <a:rPr lang="en-US" dirty="0" smtClean="0"/>
              <a:t>Story Line</a:t>
            </a:r>
          </a:p>
          <a:p>
            <a:pPr lvl="1"/>
            <a:r>
              <a:rPr lang="en-US" dirty="0" smtClean="0">
                <a:hlinkClick r:id="rId4"/>
              </a:rPr>
              <a:t>http://www.storylineonline.net</a:t>
            </a:r>
            <a:endParaRPr lang="en-US" dirty="0" smtClean="0"/>
          </a:p>
          <a:p>
            <a:r>
              <a:rPr lang="en-US" dirty="0" smtClean="0"/>
              <a:t>Reading Rockets</a:t>
            </a:r>
          </a:p>
          <a:p>
            <a:pPr lvl="1"/>
            <a:r>
              <a:rPr lang="en-US" u="sng" dirty="0">
                <a:hlinkClick r:id="rId5"/>
              </a:rPr>
              <a:t>http://www.readingrockets.org/audience/parents</a:t>
            </a:r>
            <a:r>
              <a:rPr lang="en-US" u="sng" dirty="0" smtClean="0">
                <a:hlinkClick r:id="rId5"/>
              </a:rPr>
              <a:t>/</a:t>
            </a:r>
            <a:endParaRPr lang="en-US" u="sng" dirty="0" smtClean="0"/>
          </a:p>
          <a:p>
            <a:pPr lvl="2"/>
            <a:r>
              <a:rPr lang="en-US" dirty="0" smtClean="0"/>
              <a:t>Selecting Books for Your Child</a:t>
            </a:r>
          </a:p>
          <a:p>
            <a:pPr lvl="2"/>
            <a:r>
              <a:rPr lang="en-US" dirty="0" smtClean="0"/>
              <a:t>Reading Tips</a:t>
            </a:r>
          </a:p>
        </p:txBody>
      </p:sp>
    </p:spTree>
    <p:extLst>
      <p:ext uri="{BB962C8B-B14F-4D97-AF65-F5344CB8AC3E}">
        <p14:creationId xmlns:p14="http://schemas.microsoft.com/office/powerpoint/2010/main" val="2087078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School to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Pearson </a:t>
            </a:r>
            <a:r>
              <a:rPr lang="en-US" dirty="0" err="1" smtClean="0"/>
              <a:t>Successnet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www.pearsonsuccessnet.com</a:t>
            </a:r>
            <a:endParaRPr lang="en-US" dirty="0" smtClean="0"/>
          </a:p>
          <a:p>
            <a:pPr lvl="1"/>
            <a:r>
              <a:rPr lang="en-US" dirty="0" smtClean="0"/>
              <a:t>Reading and Math Programs at Oak Hollow</a:t>
            </a:r>
          </a:p>
          <a:p>
            <a:pPr lvl="1"/>
            <a:r>
              <a:rPr lang="en-US" dirty="0" smtClean="0"/>
              <a:t>View Test Scores</a:t>
            </a:r>
          </a:p>
          <a:p>
            <a:pPr lvl="1"/>
            <a:r>
              <a:rPr lang="en-US" dirty="0" smtClean="0"/>
              <a:t>Print remediation/enrichment worksheets</a:t>
            </a:r>
          </a:p>
          <a:p>
            <a:pPr lvl="1"/>
            <a:r>
              <a:rPr lang="en-US" dirty="0" smtClean="0"/>
              <a:t>Do practice activities related to the current week of study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Let me show you how…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00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1525"/>
            <a:ext cx="9448800" cy="53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25636" y="1676400"/>
            <a:ext cx="609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7848600" y="228600"/>
            <a:ext cx="685800" cy="542925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02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a button to see their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5" y="1371600"/>
            <a:ext cx="9086850" cy="526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170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1371600"/>
            <a:ext cx="8829675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own Arrow 3"/>
          <p:cNvSpPr/>
          <p:nvPr/>
        </p:nvSpPr>
        <p:spPr>
          <a:xfrm>
            <a:off x="6885709" y="609600"/>
            <a:ext cx="304800" cy="8382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 rot="19013652">
            <a:off x="3740202" y="2330991"/>
            <a:ext cx="533400" cy="452437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34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7524750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8546870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61</TotalTime>
  <Words>188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Thatch</vt:lpstr>
      <vt:lpstr>Supporting Your Student as a Reader</vt:lpstr>
      <vt:lpstr>READ, READ, READ</vt:lpstr>
      <vt:lpstr>If they are reading to you…</vt:lpstr>
      <vt:lpstr>Resources for Finding Just Right Books</vt:lpstr>
      <vt:lpstr>Connecting School to Home</vt:lpstr>
      <vt:lpstr>PowerPoint Presentation</vt:lpstr>
      <vt:lpstr>Click a button to see their progress</vt:lpstr>
      <vt:lpstr>PowerPoint Presentation</vt:lpstr>
      <vt:lpstr>Test Report</vt:lpstr>
      <vt:lpstr>Things you can do at home…</vt:lpstr>
      <vt:lpstr>Worksheets for Additional Practice</vt:lpstr>
      <vt:lpstr>Thank you for coming!!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Your Student as a Reader</dc:title>
  <dc:creator>Jennifer Throndsen</dc:creator>
  <cp:lastModifiedBy>Jennifer Throndsen</cp:lastModifiedBy>
  <cp:revision>5</cp:revision>
  <dcterms:created xsi:type="dcterms:W3CDTF">2012-11-08T03:20:53Z</dcterms:created>
  <dcterms:modified xsi:type="dcterms:W3CDTF">2012-11-08T04:22:51Z</dcterms:modified>
</cp:coreProperties>
</file>